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414A-4F7E-4C13-B837-D77887DDB2B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C186-3BF3-47EF-9D3D-B7855088E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1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414A-4F7E-4C13-B837-D77887DDB2B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C186-3BF3-47EF-9D3D-B7855088E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5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414A-4F7E-4C13-B837-D77887DDB2B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C186-3BF3-47EF-9D3D-B7855088E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0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414A-4F7E-4C13-B837-D77887DDB2B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C186-3BF3-47EF-9D3D-B7855088E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9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414A-4F7E-4C13-B837-D77887DDB2B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C186-3BF3-47EF-9D3D-B7855088E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7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414A-4F7E-4C13-B837-D77887DDB2B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C186-3BF3-47EF-9D3D-B7855088E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1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414A-4F7E-4C13-B837-D77887DDB2B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C186-3BF3-47EF-9D3D-B7855088E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5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414A-4F7E-4C13-B837-D77887DDB2B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C186-3BF3-47EF-9D3D-B7855088E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4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414A-4F7E-4C13-B837-D77887DDB2B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C186-3BF3-47EF-9D3D-B7855088E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2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414A-4F7E-4C13-B837-D77887DDB2B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C186-3BF3-47EF-9D3D-B7855088E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8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414A-4F7E-4C13-B837-D77887DDB2B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5C186-3BF3-47EF-9D3D-B7855088E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2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414A-4F7E-4C13-B837-D77887DDB2B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5C186-3BF3-47EF-9D3D-B7855088E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3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NonMendelian</a:t>
            </a:r>
            <a:r>
              <a:rPr lang="en-US" dirty="0" smtClean="0"/>
              <a:t> 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82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Sex-Linked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 New Roman"/>
                <a:ea typeface="Times New Roman"/>
              </a:rPr>
              <a:t>Sex linkage is the situation in which the gene for the trait is carried on only the X (23</a:t>
            </a:r>
            <a:r>
              <a:rPr lang="en-US" baseline="30000" dirty="0" smtClean="0">
                <a:effectLst/>
                <a:latin typeface="Times New Roman"/>
                <a:ea typeface="Times New Roman"/>
              </a:rPr>
              <a:t>rd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) chromosome.  Therefore, a man (XY) would only have one gene for this trait, but a woman (XX) would have two genes for the trait since she has two X chromosomes (homologous pair #23).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84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Sex-Linked Genes</a:t>
            </a:r>
            <a:endParaRPr lang="en-US" dirty="0"/>
          </a:p>
        </p:txBody>
      </p:sp>
      <p:pic>
        <p:nvPicPr>
          <p:cNvPr id="5" name="Picture 2" descr="http://www.citruscollege.edu/lc/archive/biology/PublishingImages/c11_10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580492" cy="494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90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 New Roman"/>
                <a:ea typeface="Times New Roman"/>
              </a:rPr>
              <a:t>If individuals display a trait that is intermediate between the two parents, the pattern of inheritance is called </a:t>
            </a:r>
            <a:r>
              <a:rPr lang="en-US" b="1" u="sng" dirty="0" smtClean="0">
                <a:effectLst/>
                <a:latin typeface="Times New Roman"/>
                <a:ea typeface="Times New Roman"/>
              </a:rPr>
              <a:t>incomplete dominance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6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pic>
        <p:nvPicPr>
          <p:cNvPr id="5" name="Picture 2" descr="http://t1.gstatic.com/images?q=tbn:ANd9GcSJyhuv3N0k7JecpX1t1fB4RRugYWsTVREQhlSg7oQDjcalpMs4R3XH6Mq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3757613" cy="418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87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alleles are expressed at the same time, the pattern of inheritance is called </a:t>
            </a:r>
            <a:r>
              <a:rPr lang="en-US" dirty="0" err="1" smtClean="0"/>
              <a:t>codominance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0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Codominance</a:t>
            </a:r>
            <a:endParaRPr lang="en-US" dirty="0"/>
          </a:p>
        </p:txBody>
      </p:sp>
      <p:pic>
        <p:nvPicPr>
          <p:cNvPr id="5" name="Picture 2" descr="http://www.deviantart.com/download/289431763/codominance_by_ramy-d4sbiz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50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alleles is a condition in which more than two alleles exist for a trait.</a:t>
            </a:r>
          </a:p>
        </p:txBody>
      </p:sp>
    </p:spTree>
    <p:extLst>
      <p:ext uri="{BB962C8B-B14F-4D97-AF65-F5344CB8AC3E}">
        <p14:creationId xmlns:p14="http://schemas.microsoft.com/office/powerpoint/2010/main" val="204684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Alleles</a:t>
            </a:r>
            <a:endParaRPr lang="en-US" dirty="0"/>
          </a:p>
        </p:txBody>
      </p:sp>
      <p:pic>
        <p:nvPicPr>
          <p:cNvPr id="5" name="Picture 2" descr="http://classconnection.s3.amazonaws.com/1848/flashcards/702991/jpg/multiple-alleles-exampl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517923" cy="342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76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Polygenic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Traits that are controlled by two or more genes.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7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Polygenic Traits</a:t>
            </a:r>
            <a:endParaRPr lang="en-US" dirty="0"/>
          </a:p>
        </p:txBody>
      </p:sp>
      <p:pic>
        <p:nvPicPr>
          <p:cNvPr id="5" name="Picture 2" descr="http://cosbiology.pbworks.com/f/image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33600"/>
            <a:ext cx="4200525" cy="282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4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149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NonMendelian Genetics</vt:lpstr>
      <vt:lpstr>Incomplete Dominance</vt:lpstr>
      <vt:lpstr>Incomplete Dominance</vt:lpstr>
      <vt:lpstr>Codominance</vt:lpstr>
      <vt:lpstr>Codominance</vt:lpstr>
      <vt:lpstr>Multiple Alleles</vt:lpstr>
      <vt:lpstr>Multiple Alleles</vt:lpstr>
      <vt:lpstr>Polygenic Traits</vt:lpstr>
      <vt:lpstr>Polygenic Traits</vt:lpstr>
      <vt:lpstr>Sex-Linked Genes</vt:lpstr>
      <vt:lpstr>Sex-Linked Genes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NonMendelian Genetics</dc:title>
  <dc:creator>Windows User</dc:creator>
  <cp:lastModifiedBy>Windows User</cp:lastModifiedBy>
  <cp:revision>5</cp:revision>
  <dcterms:created xsi:type="dcterms:W3CDTF">2013-01-14T17:23:06Z</dcterms:created>
  <dcterms:modified xsi:type="dcterms:W3CDTF">2013-01-14T17:47:14Z</dcterms:modified>
</cp:coreProperties>
</file>